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9" r:id="rId4"/>
    <p:sldId id="260" r:id="rId5"/>
    <p:sldId id="289" r:id="rId6"/>
    <p:sldId id="282" r:id="rId7"/>
    <p:sldId id="293" r:id="rId8"/>
    <p:sldId id="292" r:id="rId9"/>
    <p:sldId id="294" r:id="rId10"/>
    <p:sldId id="295" r:id="rId11"/>
    <p:sldId id="290" r:id="rId12"/>
    <p:sldId id="291" r:id="rId13"/>
    <p:sldId id="296" r:id="rId14"/>
    <p:sldId id="297" r:id="rId15"/>
    <p:sldId id="336" r:id="rId16"/>
    <p:sldId id="298" r:id="rId17"/>
    <p:sldId id="303" r:id="rId18"/>
    <p:sldId id="304" r:id="rId19"/>
    <p:sldId id="305" r:id="rId20"/>
    <p:sldId id="299" r:id="rId21"/>
    <p:sldId id="300" r:id="rId22"/>
    <p:sldId id="306" r:id="rId23"/>
    <p:sldId id="307" r:id="rId24"/>
    <p:sldId id="301" r:id="rId25"/>
    <p:sldId id="302" r:id="rId26"/>
    <p:sldId id="314" r:id="rId27"/>
    <p:sldId id="313" r:id="rId28"/>
    <p:sldId id="311" r:id="rId29"/>
    <p:sldId id="312" r:id="rId30"/>
    <p:sldId id="310" r:id="rId31"/>
    <p:sldId id="315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09" r:id="rId41"/>
    <p:sldId id="316" r:id="rId42"/>
    <p:sldId id="328" r:id="rId43"/>
    <p:sldId id="317" r:id="rId44"/>
    <p:sldId id="330" r:id="rId45"/>
    <p:sldId id="331" r:id="rId46"/>
    <p:sldId id="329" r:id="rId47"/>
    <p:sldId id="332" r:id="rId48"/>
    <p:sldId id="308" r:id="rId49"/>
    <p:sldId id="318" r:id="rId50"/>
    <p:sldId id="319" r:id="rId51"/>
    <p:sldId id="333" r:id="rId52"/>
    <p:sldId id="334" r:id="rId53"/>
    <p:sldId id="335" r:id="rId54"/>
    <p:sldId id="262" r:id="rId55"/>
  </p:sldIdLst>
  <p:sldSz cx="12192000" cy="6858000"/>
  <p:notesSz cx="6858000" cy="9144000"/>
  <p:embeddedFontLs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DEDEDE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2" autoAdjust="0"/>
    <p:restoredTop sz="94622" autoAdjust="0"/>
  </p:normalViewPr>
  <p:slideViewPr>
    <p:cSldViewPr snapToGrid="0">
      <p:cViewPr varScale="1">
        <p:scale>
          <a:sx n="73" d="100"/>
          <a:sy n="73" d="100"/>
        </p:scale>
        <p:origin x="372" y="5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EFB99-348B-4338-905D-550826FF733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E5A27-021F-45A3-8635-65CC9E339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3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464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1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78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99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84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14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98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97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143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7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11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96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26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24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6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649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565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359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16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463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130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65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03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085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49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364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42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5780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340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424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840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834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44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2780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83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8084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06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0521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7095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125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98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41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376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01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351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45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3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6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3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7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23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4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65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72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5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42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16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4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31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0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499624" y="2049783"/>
            <a:ext cx="3082129" cy="2758434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562977" y="1996138"/>
            <a:ext cx="3082129" cy="2758434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83663" y="2834031"/>
            <a:ext cx="31614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100" b="1" dirty="0">
                <a:effectLst>
                  <a:outerShdw blurRad="63500" sx="102000" sy="102000" algn="ctr" rotWithShape="0">
                    <a:schemeClr val="bg2">
                      <a:alpha val="40000"/>
                    </a:scheme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학생 정보 관리 웹사이트</a:t>
            </a:r>
            <a:endParaRPr lang="en-US" altLang="ko-KR" sz="2100" b="1" dirty="0">
              <a:effectLst>
                <a:outerShdw blurRad="63500" sx="102000" sy="102000" algn="ctr" rotWithShape="0">
                  <a:schemeClr val="bg2">
                    <a:alpha val="40000"/>
                  </a:scheme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9624" y="3261477"/>
            <a:ext cx="3167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마켓 산스 TTF Medium" panose="02000000000000000000" pitchFamily="2" charset="-127"/>
                <a:ea typeface="나눔스퀘어 Light" panose="020B0600000101010101" pitchFamily="50" charset="-127"/>
              </a:rPr>
              <a:t>[ 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연동되는 웹 기반 프로그램 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 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최종발표 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  <a:p>
            <a:pPr algn="ctr"/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H="1">
            <a:off x="2" y="4808217"/>
            <a:ext cx="4499622" cy="2049783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cxnSpLocks/>
          </p:cNvCxnSpPr>
          <p:nvPr/>
        </p:nvCxnSpPr>
        <p:spPr>
          <a:xfrm flipH="1">
            <a:off x="7645106" y="0"/>
            <a:ext cx="4546896" cy="1996138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1FFBA6-3ACE-4604-848B-1D7E352F5E16}"/>
              </a:ext>
            </a:extLst>
          </p:cNvPr>
          <p:cNvSpPr txBox="1"/>
          <p:nvPr/>
        </p:nvSpPr>
        <p:spPr>
          <a:xfrm>
            <a:off x="9074045" y="5157213"/>
            <a:ext cx="3117954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>
                <a:ea typeface="나눔스퀘어 Light" panose="020B0600000101010101"/>
              </a:rPr>
              <a:t>발    표    일 </a:t>
            </a:r>
            <a:r>
              <a:rPr lang="en-US" altLang="ko-KR" dirty="0">
                <a:ea typeface="나눔스퀘어 Light" panose="020B0600000101010101"/>
              </a:rPr>
              <a:t>: 2021-06-02</a:t>
            </a:r>
          </a:p>
          <a:p>
            <a:pPr algn="l">
              <a:lnSpc>
                <a:spcPct val="150000"/>
              </a:lnSpc>
            </a:pPr>
            <a:r>
              <a:rPr lang="ko-KR" altLang="en-US" dirty="0">
                <a:ea typeface="나눔스퀘어 Light" panose="020B0600000101010101"/>
              </a:rPr>
              <a:t>학       </a:t>
            </a:r>
            <a:r>
              <a:rPr lang="ko-KR" altLang="en-US" sz="1600" dirty="0">
                <a:ea typeface="나눔스퀘어 Light" panose="020B0600000101010101"/>
              </a:rPr>
              <a:t>    </a:t>
            </a:r>
            <a:r>
              <a:rPr lang="ko-KR" altLang="en-US" dirty="0">
                <a:ea typeface="나눔스퀘어 Light" panose="020B0600000101010101"/>
              </a:rPr>
              <a:t>과 </a:t>
            </a:r>
            <a:r>
              <a:rPr lang="en-US" altLang="ko-KR" dirty="0">
                <a:ea typeface="나눔스퀘어 Light" panose="020B0600000101010101"/>
              </a:rPr>
              <a:t>: </a:t>
            </a:r>
            <a:r>
              <a:rPr lang="ko-KR" altLang="en-US" dirty="0">
                <a:ea typeface="나눔스퀘어 Light" panose="020B0600000101010101"/>
              </a:rPr>
              <a:t>컴퓨터공학과</a:t>
            </a:r>
            <a:endParaRPr lang="en-US" altLang="ko-KR" dirty="0">
              <a:ea typeface="나눔스퀘어 Light" panose="020B0600000101010101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ea typeface="나눔스퀘어 Light" panose="020B0600000101010101"/>
              </a:rPr>
              <a:t>학      </a:t>
            </a:r>
            <a:r>
              <a:rPr lang="ko-KR" altLang="en-US" sz="1400" dirty="0">
                <a:ea typeface="나눔스퀘어 Light" panose="020B0600000101010101"/>
              </a:rPr>
              <a:t> </a:t>
            </a:r>
            <a:r>
              <a:rPr lang="ko-KR" altLang="en-US" dirty="0">
                <a:ea typeface="나눔스퀘어 Light" panose="020B0600000101010101"/>
              </a:rPr>
              <a:t>    번 </a:t>
            </a:r>
            <a:r>
              <a:rPr lang="en-US" altLang="ko-KR" dirty="0">
                <a:ea typeface="나눔스퀘어 Light" panose="020B0600000101010101"/>
              </a:rPr>
              <a:t>: 201811425</a:t>
            </a:r>
          </a:p>
          <a:p>
            <a:pPr algn="l">
              <a:lnSpc>
                <a:spcPct val="150000"/>
              </a:lnSpc>
            </a:pPr>
            <a:r>
              <a:rPr lang="ko-KR" altLang="en-US" dirty="0">
                <a:ea typeface="나눔스퀘어 Light" panose="020B0600000101010101"/>
              </a:rPr>
              <a:t>발    표    자 </a:t>
            </a:r>
            <a:r>
              <a:rPr lang="en-US" altLang="ko-KR" dirty="0">
                <a:ea typeface="나눔스퀘어 Light" panose="020B0600000101010101"/>
              </a:rPr>
              <a:t>: </a:t>
            </a:r>
            <a:r>
              <a:rPr lang="ko-KR" altLang="en-US" dirty="0">
                <a:ea typeface="나눔스퀘어 Light" panose="020B0600000101010101"/>
              </a:rPr>
              <a:t>정 소 연</a:t>
            </a:r>
            <a:endParaRPr lang="en-US" altLang="ko-KR" dirty="0">
              <a:ea typeface="나눔스퀘어 Light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23995-A70A-4D27-89C6-2A74380407ED}"/>
              </a:ext>
            </a:extLst>
          </p:cNvPr>
          <p:cNvSpPr txBox="1"/>
          <p:nvPr/>
        </p:nvSpPr>
        <p:spPr>
          <a:xfrm>
            <a:off x="4950495" y="2506144"/>
            <a:ext cx="2291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&lt;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서원대학교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IT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학부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15174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6795450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정보가 올바르지 않은 경우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89306-71A9-45E0-917B-E6C6906D0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7" y="911422"/>
            <a:ext cx="10484091" cy="56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5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579552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23666C-FACC-42D4-973B-8E85214D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7" y="911423"/>
            <a:ext cx="10567540" cy="565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DB215-52CB-48F7-9663-323D2190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51"/>
          <a:stretch/>
        </p:blipFill>
        <p:spPr>
          <a:xfrm>
            <a:off x="694145" y="999241"/>
            <a:ext cx="11181602" cy="5564715"/>
          </a:xfrm>
          <a:prstGeom prst="rect">
            <a:avLst/>
          </a:prstGeom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5CE23A10-66C5-4AC4-922A-CC802410D090}"/>
              </a:ext>
            </a:extLst>
          </p:cNvPr>
          <p:cNvSpPr/>
          <p:nvPr/>
        </p:nvSpPr>
        <p:spPr>
          <a:xfrm>
            <a:off x="6957753" y="6109854"/>
            <a:ext cx="232756" cy="224444"/>
          </a:xfrm>
          <a:prstGeom prst="donut">
            <a:avLst>
              <a:gd name="adj" fmla="val 106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60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18603A-0804-4896-8CDF-73ABAC9B0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6"/>
          <a:stretch/>
        </p:blipFill>
        <p:spPr>
          <a:xfrm>
            <a:off x="717202" y="980388"/>
            <a:ext cx="11124436" cy="5583568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98F6012B-36EC-47FD-B153-6FD8E33D31FC}"/>
              </a:ext>
            </a:extLst>
          </p:cNvPr>
          <p:cNvSpPr/>
          <p:nvPr/>
        </p:nvSpPr>
        <p:spPr>
          <a:xfrm>
            <a:off x="7090757" y="6059978"/>
            <a:ext cx="232756" cy="224444"/>
          </a:xfrm>
          <a:prstGeom prst="donut">
            <a:avLst>
              <a:gd name="adj" fmla="val 106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593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896224-F92B-48B5-A602-FF9B7E41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2" y="969001"/>
            <a:ext cx="11155051" cy="5594955"/>
          </a:xfrm>
          <a:prstGeom prst="rect">
            <a:avLst/>
          </a:prstGeom>
        </p:spPr>
      </p:pic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5ADB9C1D-F9F3-4050-9F99-EA1B1F06AA23}"/>
              </a:ext>
            </a:extLst>
          </p:cNvPr>
          <p:cNvSpPr/>
          <p:nvPr/>
        </p:nvSpPr>
        <p:spPr>
          <a:xfrm>
            <a:off x="7265324" y="4355868"/>
            <a:ext cx="232756" cy="224444"/>
          </a:xfrm>
          <a:prstGeom prst="donut">
            <a:avLst>
              <a:gd name="adj" fmla="val 106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23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학생등록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DB215-52CB-48F7-9663-323D21909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51"/>
          <a:stretch/>
        </p:blipFill>
        <p:spPr>
          <a:xfrm>
            <a:off x="694145" y="999241"/>
            <a:ext cx="11181602" cy="556471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DA990DD-7EB6-401E-9A52-88DD91000518}"/>
              </a:ext>
            </a:extLst>
          </p:cNvPr>
          <p:cNvGrpSpPr/>
          <p:nvPr/>
        </p:nvGrpSpPr>
        <p:grpSpPr>
          <a:xfrm>
            <a:off x="10633714" y="2748339"/>
            <a:ext cx="1004102" cy="506630"/>
            <a:chOff x="7847336" y="3156021"/>
            <a:chExt cx="890033" cy="458997"/>
          </a:xfrm>
        </p:grpSpPr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5CB6E35C-242C-4DBD-8FD5-25938CA9CE5C}"/>
                </a:ext>
              </a:extLst>
            </p:cNvPr>
            <p:cNvSpPr/>
            <p:nvPr/>
          </p:nvSpPr>
          <p:spPr>
            <a:xfrm>
              <a:off x="7847336" y="3156021"/>
              <a:ext cx="890033" cy="379435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60FA72B-C909-4395-9A2D-0437C8A7C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7616" y="3330943"/>
              <a:ext cx="189753" cy="28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91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학생등록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17E9E7-24B6-4068-91F8-A9DE0809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63" y="1073502"/>
            <a:ext cx="10834195" cy="5490454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87EAE3A8-C49C-45A0-B8C8-EAE879677470}"/>
              </a:ext>
            </a:extLst>
          </p:cNvPr>
          <p:cNvSpPr/>
          <p:nvPr/>
        </p:nvSpPr>
        <p:spPr>
          <a:xfrm>
            <a:off x="3073138" y="1668546"/>
            <a:ext cx="3902697" cy="4430596"/>
          </a:xfrm>
          <a:prstGeom prst="frame">
            <a:avLst>
              <a:gd name="adj1" fmla="val 11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5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학생등록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C55817-4F74-4615-973D-5E1945B1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5" y="996619"/>
            <a:ext cx="10963372" cy="5567337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EEF18FAF-4028-4872-92A9-5EBBC98A6B8B}"/>
              </a:ext>
            </a:extLst>
          </p:cNvPr>
          <p:cNvSpPr/>
          <p:nvPr/>
        </p:nvSpPr>
        <p:spPr>
          <a:xfrm>
            <a:off x="3039036" y="1668546"/>
            <a:ext cx="3936800" cy="4430596"/>
          </a:xfrm>
          <a:prstGeom prst="frame">
            <a:avLst>
              <a:gd name="adj1" fmla="val 9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1F245863-14A0-4FE9-A6C0-314DE59B3E66}"/>
              </a:ext>
            </a:extLst>
          </p:cNvPr>
          <p:cNvSpPr/>
          <p:nvPr/>
        </p:nvSpPr>
        <p:spPr>
          <a:xfrm>
            <a:off x="4285128" y="3255300"/>
            <a:ext cx="770965" cy="599524"/>
          </a:xfrm>
          <a:prstGeom prst="frame">
            <a:avLst>
              <a:gd name="adj1" fmla="val 25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84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학생등록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3BFD7B-E434-41A2-A6AA-5BC034B4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6" y="967537"/>
            <a:ext cx="11009349" cy="5596419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AF6FEBF7-FCB6-49F1-B415-DE5A644BC90A}"/>
              </a:ext>
            </a:extLst>
          </p:cNvPr>
          <p:cNvSpPr/>
          <p:nvPr/>
        </p:nvSpPr>
        <p:spPr>
          <a:xfrm>
            <a:off x="932329" y="1300901"/>
            <a:ext cx="4073304" cy="4430596"/>
          </a:xfrm>
          <a:prstGeom prst="frame">
            <a:avLst>
              <a:gd name="adj1" fmla="val 11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FEF841-89AF-4951-BEE6-EFACB65003FA}"/>
              </a:ext>
            </a:extLst>
          </p:cNvPr>
          <p:cNvGrpSpPr/>
          <p:nvPr/>
        </p:nvGrpSpPr>
        <p:grpSpPr>
          <a:xfrm>
            <a:off x="6279713" y="3596237"/>
            <a:ext cx="748616" cy="437881"/>
            <a:chOff x="7847336" y="3156022"/>
            <a:chExt cx="663571" cy="396712"/>
          </a:xfrm>
        </p:grpSpPr>
        <p:sp>
          <p:nvSpPr>
            <p:cNvPr id="13" name="액자 12">
              <a:extLst>
                <a:ext uri="{FF2B5EF4-FFF2-40B4-BE49-F238E27FC236}">
                  <a16:creationId xmlns:a16="http://schemas.microsoft.com/office/drawing/2014/main" id="{4EA3C634-99A4-490F-9DE6-BEF7CAE982F7}"/>
                </a:ext>
              </a:extLst>
            </p:cNvPr>
            <p:cNvSpPr/>
            <p:nvPr/>
          </p:nvSpPr>
          <p:spPr>
            <a:xfrm>
              <a:off x="7847336" y="3156022"/>
              <a:ext cx="568695" cy="254675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19C74D-57CB-4589-944F-2B00D81D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54" y="3268659"/>
              <a:ext cx="189753" cy="28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967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학생등록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2DAB73-8F71-4464-9710-05881D5F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5" y="974081"/>
            <a:ext cx="11019056" cy="5589875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39EB959C-2130-4AA9-84BE-DA2ECD0A2513}"/>
              </a:ext>
            </a:extLst>
          </p:cNvPr>
          <p:cNvSpPr/>
          <p:nvPr/>
        </p:nvSpPr>
        <p:spPr>
          <a:xfrm>
            <a:off x="1005229" y="1286954"/>
            <a:ext cx="4041900" cy="4414600"/>
          </a:xfrm>
          <a:prstGeom prst="frame">
            <a:avLst>
              <a:gd name="adj1" fmla="val 11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90992F6-C3A8-4A7C-AB52-3502E1A87B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48" y="3337476"/>
            <a:ext cx="214072" cy="3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449407" y="2272074"/>
            <a:ext cx="3164265" cy="2667411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직사각형 28"/>
          <p:cNvSpPr/>
          <p:nvPr/>
        </p:nvSpPr>
        <p:spPr>
          <a:xfrm>
            <a:off x="4512760" y="2218429"/>
            <a:ext cx="3164265" cy="2667411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H="1">
            <a:off x="1" y="4939485"/>
            <a:ext cx="4449406" cy="1918515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cxnSpLocks/>
          </p:cNvCxnSpPr>
          <p:nvPr/>
        </p:nvCxnSpPr>
        <p:spPr>
          <a:xfrm flipH="1">
            <a:off x="7677025" y="0"/>
            <a:ext cx="4514979" cy="221842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03375" y="2514361"/>
            <a:ext cx="715068" cy="366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FIRST.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3375" y="3398005"/>
            <a:ext cx="1057021" cy="366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SECOND.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03375" y="4338496"/>
            <a:ext cx="802336" cy="366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3261" y="2524377"/>
            <a:ext cx="1970411" cy="366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제공 기능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15824" y="3414721"/>
            <a:ext cx="867545" cy="366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구성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5824" y="4355212"/>
            <a:ext cx="1077539" cy="366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실행 화면</a:t>
            </a:r>
            <a:endParaRPr lang="en-US" altLang="ko-KR" sz="16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03375" y="1852367"/>
            <a:ext cx="775469" cy="366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122775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학생등록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02F26-ECEC-40DB-823A-065A9F53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81" y="1029467"/>
            <a:ext cx="10954865" cy="5534489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689356DB-1160-45DF-96B9-12AADB55420F}"/>
              </a:ext>
            </a:extLst>
          </p:cNvPr>
          <p:cNvSpPr/>
          <p:nvPr/>
        </p:nvSpPr>
        <p:spPr>
          <a:xfrm>
            <a:off x="933511" y="1286953"/>
            <a:ext cx="4041900" cy="4414600"/>
          </a:xfrm>
          <a:prstGeom prst="frame">
            <a:avLst>
              <a:gd name="adj1" fmla="val 11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2CE763-D553-44ED-891A-80003EF779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42" y="4207095"/>
            <a:ext cx="214072" cy="313555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EBA3D08F-5E3F-43B7-BD16-5804707AB893}"/>
              </a:ext>
            </a:extLst>
          </p:cNvPr>
          <p:cNvSpPr/>
          <p:nvPr/>
        </p:nvSpPr>
        <p:spPr>
          <a:xfrm>
            <a:off x="1118986" y="3259188"/>
            <a:ext cx="3578519" cy="640459"/>
          </a:xfrm>
          <a:prstGeom prst="frame">
            <a:avLst>
              <a:gd name="adj1" fmla="val 25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6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학생등록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209A70-77C8-4792-B6DB-5DEB59F7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5" y="1057951"/>
            <a:ext cx="10820398" cy="5506005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9D9DCEE8-7605-48EB-8D40-6F36B24C22F6}"/>
              </a:ext>
            </a:extLst>
          </p:cNvPr>
          <p:cNvSpPr/>
          <p:nvPr/>
        </p:nvSpPr>
        <p:spPr>
          <a:xfrm>
            <a:off x="4528358" y="3660099"/>
            <a:ext cx="2437218" cy="544347"/>
          </a:xfrm>
          <a:prstGeom prst="frame">
            <a:avLst>
              <a:gd name="adj1" fmla="val 28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F00268F7-6237-481D-8C18-DA430DAA284A}"/>
              </a:ext>
            </a:extLst>
          </p:cNvPr>
          <p:cNvSpPr/>
          <p:nvPr/>
        </p:nvSpPr>
        <p:spPr>
          <a:xfrm>
            <a:off x="3890684" y="1716974"/>
            <a:ext cx="3917575" cy="4396955"/>
          </a:xfrm>
          <a:prstGeom prst="frame">
            <a:avLst>
              <a:gd name="adj1" fmla="val 9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4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학생등록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04FAB7-D96B-40A8-A000-60244F0F1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2" y="979146"/>
            <a:ext cx="10963834" cy="5584810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941A2B5B-6B1C-4558-BE13-E14DAE181AB7}"/>
              </a:ext>
            </a:extLst>
          </p:cNvPr>
          <p:cNvSpPr/>
          <p:nvPr/>
        </p:nvSpPr>
        <p:spPr>
          <a:xfrm>
            <a:off x="6311153" y="4371188"/>
            <a:ext cx="703352" cy="733197"/>
          </a:xfrm>
          <a:prstGeom prst="frame">
            <a:avLst>
              <a:gd name="adj1" fmla="val 38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C6212014-3D65-4CA4-9454-F7EA9D804DA9}"/>
              </a:ext>
            </a:extLst>
          </p:cNvPr>
          <p:cNvSpPr/>
          <p:nvPr/>
        </p:nvSpPr>
        <p:spPr>
          <a:xfrm>
            <a:off x="3756214" y="1640556"/>
            <a:ext cx="3890680" cy="4446479"/>
          </a:xfrm>
          <a:prstGeom prst="frame">
            <a:avLst>
              <a:gd name="adj1" fmla="val 9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9B2B80-D65E-4B94-8943-54570DDD06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92" y="4903889"/>
            <a:ext cx="214072" cy="3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11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학생등록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DF252-28E8-47BA-9AC0-F456DAA0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29" y="990674"/>
            <a:ext cx="10963834" cy="5573282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70AF2E74-FB7B-48A0-B74D-A2B871FC2D09}"/>
              </a:ext>
            </a:extLst>
          </p:cNvPr>
          <p:cNvSpPr/>
          <p:nvPr/>
        </p:nvSpPr>
        <p:spPr>
          <a:xfrm>
            <a:off x="4112840" y="2076913"/>
            <a:ext cx="3256904" cy="938452"/>
          </a:xfrm>
          <a:prstGeom prst="frame">
            <a:avLst>
              <a:gd name="adj1" fmla="val 260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6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학생등록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44EEA-1BFE-4DF2-A0FF-E1D4B9AB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5" y="977002"/>
            <a:ext cx="10990729" cy="558695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F9B3A1F-770F-40F4-9BC2-E5CCF62C0B8D}"/>
              </a:ext>
            </a:extLst>
          </p:cNvPr>
          <p:cNvSpPr/>
          <p:nvPr/>
        </p:nvSpPr>
        <p:spPr>
          <a:xfrm>
            <a:off x="2676528" y="4697506"/>
            <a:ext cx="8852084" cy="358588"/>
          </a:xfrm>
          <a:prstGeom prst="frame">
            <a:avLst>
              <a:gd name="adj1" fmla="val 59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787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3720890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수정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F4F56C-462F-48FD-9EE3-C9357C5C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5" y="977002"/>
            <a:ext cx="10990729" cy="558695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0EF9E7F-EDDC-408C-9E54-5543ACD8DB8A}"/>
              </a:ext>
            </a:extLst>
          </p:cNvPr>
          <p:cNvGrpSpPr/>
          <p:nvPr/>
        </p:nvGrpSpPr>
        <p:grpSpPr>
          <a:xfrm>
            <a:off x="9318748" y="3332598"/>
            <a:ext cx="748616" cy="437881"/>
            <a:chOff x="7847336" y="3156022"/>
            <a:chExt cx="663571" cy="396712"/>
          </a:xfrm>
        </p:grpSpPr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9936561B-7A82-4AAA-9B38-3EE844F9BB51}"/>
                </a:ext>
              </a:extLst>
            </p:cNvPr>
            <p:cNvSpPr/>
            <p:nvPr/>
          </p:nvSpPr>
          <p:spPr>
            <a:xfrm>
              <a:off x="7847336" y="3156022"/>
              <a:ext cx="568695" cy="254675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13B2B5-DE8A-4E79-9A41-41DB1DE6D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54" y="3268659"/>
              <a:ext cx="189753" cy="28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0795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3720890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수정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946939-4B2A-4C6E-8504-FE040D86C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82"/>
          <a:stretch/>
        </p:blipFill>
        <p:spPr>
          <a:xfrm>
            <a:off x="142866" y="1137028"/>
            <a:ext cx="11906268" cy="4583943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662DDA91-872A-481C-9F10-5D7ED67507DB}"/>
              </a:ext>
            </a:extLst>
          </p:cNvPr>
          <p:cNvSpPr/>
          <p:nvPr/>
        </p:nvSpPr>
        <p:spPr>
          <a:xfrm>
            <a:off x="4661648" y="4123765"/>
            <a:ext cx="3021106" cy="502024"/>
          </a:xfrm>
          <a:prstGeom prst="frame">
            <a:avLst>
              <a:gd name="adj1" fmla="val 47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104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3720890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수정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35741F-19F0-48B4-B237-43CA47B22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71"/>
          <a:stretch/>
        </p:blipFill>
        <p:spPr>
          <a:xfrm>
            <a:off x="131043" y="1012077"/>
            <a:ext cx="11929914" cy="5299076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E32929CB-4633-4A8F-B28B-D6F5670B7C95}"/>
              </a:ext>
            </a:extLst>
          </p:cNvPr>
          <p:cNvSpPr/>
          <p:nvPr/>
        </p:nvSpPr>
        <p:spPr>
          <a:xfrm>
            <a:off x="4585447" y="4016188"/>
            <a:ext cx="3021106" cy="502024"/>
          </a:xfrm>
          <a:prstGeom prst="frame">
            <a:avLst>
              <a:gd name="adj1" fmla="val 47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5BAC8C-334B-49E6-926E-F9F5BF9FA4BF}"/>
              </a:ext>
            </a:extLst>
          </p:cNvPr>
          <p:cNvGrpSpPr/>
          <p:nvPr/>
        </p:nvGrpSpPr>
        <p:grpSpPr>
          <a:xfrm>
            <a:off x="5152645" y="4645069"/>
            <a:ext cx="892052" cy="516867"/>
            <a:chOff x="7865430" y="3120802"/>
            <a:chExt cx="790712" cy="468272"/>
          </a:xfrm>
        </p:grpSpPr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84D8FCCC-4703-4168-BB35-A51B7C66CC82}"/>
                </a:ext>
              </a:extLst>
            </p:cNvPr>
            <p:cNvSpPr/>
            <p:nvPr/>
          </p:nvSpPr>
          <p:spPr>
            <a:xfrm>
              <a:off x="7865430" y="3120802"/>
              <a:ext cx="790712" cy="343033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F87BED8-A3CB-4F2C-BF3B-7780E2DA1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389" y="3304999"/>
              <a:ext cx="189753" cy="28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36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3720890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수정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0713EC-316F-4CB7-99EF-48BB218A8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6"/>
          <a:stretch/>
        </p:blipFill>
        <p:spPr>
          <a:xfrm>
            <a:off x="1005229" y="1037978"/>
            <a:ext cx="10512320" cy="5411558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9E9D36F4-40F1-4833-AD61-ECFDFEE83991}"/>
              </a:ext>
            </a:extLst>
          </p:cNvPr>
          <p:cNvSpPr/>
          <p:nvPr/>
        </p:nvSpPr>
        <p:spPr>
          <a:xfrm>
            <a:off x="4679005" y="1438358"/>
            <a:ext cx="3142034" cy="1003284"/>
          </a:xfrm>
          <a:prstGeom prst="frame">
            <a:avLst>
              <a:gd name="adj1" fmla="val 27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719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3720890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수정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93ED83-B6CC-4325-85DF-11B54F38B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30" y="1027156"/>
            <a:ext cx="10914432" cy="553680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8A5F3833-F820-4534-B1BB-7966FADB11C3}"/>
              </a:ext>
            </a:extLst>
          </p:cNvPr>
          <p:cNvSpPr/>
          <p:nvPr/>
        </p:nvSpPr>
        <p:spPr>
          <a:xfrm>
            <a:off x="2686256" y="3325906"/>
            <a:ext cx="8852084" cy="358588"/>
          </a:xfrm>
          <a:prstGeom prst="frame">
            <a:avLst>
              <a:gd name="adj1" fmla="val 59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67082" y="1092755"/>
            <a:ext cx="2864887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제공 기능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D6F20E64-BECE-4941-ADE5-06E339D82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269259"/>
              </p:ext>
            </p:extLst>
          </p:nvPr>
        </p:nvGraphicFramePr>
        <p:xfrm>
          <a:off x="579599" y="1913646"/>
          <a:ext cx="11032801" cy="2842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7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755">
                  <a:extLst>
                    <a:ext uri="{9D8B030D-6E8A-4147-A177-3AD203B41FA5}">
                      <a16:colId xmlns:a16="http://schemas.microsoft.com/office/drawing/2014/main" val="1577611216"/>
                    </a:ext>
                  </a:extLst>
                </a:gridCol>
                <a:gridCol w="200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9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656">
                  <a:extLst>
                    <a:ext uri="{9D8B030D-6E8A-4147-A177-3AD203B41FA5}">
                      <a16:colId xmlns:a16="http://schemas.microsoft.com/office/drawing/2014/main" val="3378733949"/>
                    </a:ext>
                  </a:extLst>
                </a:gridCol>
                <a:gridCol w="1007245">
                  <a:extLst>
                    <a:ext uri="{9D8B030D-6E8A-4147-A177-3AD203B41FA5}">
                      <a16:colId xmlns:a16="http://schemas.microsoft.com/office/drawing/2014/main" val="2890263593"/>
                    </a:ext>
                  </a:extLst>
                </a:gridCol>
              </a:tblGrid>
              <a:tr h="3188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대분류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중분류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단위 기능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설명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개발순위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구현여부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476">
                <a:tc rowSpan="5"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200" b="1" dirty="0">
                        <a:ea typeface="나눔스퀘어" panose="020B0600000101010101"/>
                      </a:endParaRPr>
                    </a:p>
                    <a:p>
                      <a:pPr algn="ctr">
                        <a:defRPr/>
                      </a:pPr>
                      <a:endParaRPr lang="en-US" altLang="ko-KR" sz="2000" b="1" dirty="0">
                        <a:ea typeface="나눔스퀘어" panose="020B0600000101010101"/>
                      </a:endParaRPr>
                    </a:p>
                    <a:p>
                      <a:pPr algn="ctr">
                        <a:defRPr/>
                      </a:pPr>
                      <a:endParaRPr lang="en-US" altLang="ko-KR" sz="2000" b="1" dirty="0">
                        <a:ea typeface="나눔스퀘어" panose="020B0600000101010101"/>
                      </a:endParaRPr>
                    </a:p>
                    <a:p>
                      <a:pPr algn="ctr">
                        <a:defRPr/>
                      </a:pPr>
                      <a:endParaRPr lang="en-US" altLang="ko-KR" sz="2000" b="1" dirty="0">
                        <a:ea typeface="나눔스퀘어" panose="020B0600000101010101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2000" b="1" dirty="0">
                          <a:ea typeface="나눔스퀘어" panose="020B0600000101010101"/>
                        </a:rPr>
                        <a:t>사용자</a:t>
                      </a:r>
                      <a:endParaRPr lang="ko-KR" altLang="en-US" sz="2000" b="1" dirty="0">
                        <a:latin typeface="+mn-ea"/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600" b="1" dirty="0">
                          <a:latin typeface="+mn-ea"/>
                          <a:ea typeface="나눔스퀘어" panose="020B0600000101010101"/>
                        </a:rPr>
                        <a:t>1. </a:t>
                      </a:r>
                      <a:r>
                        <a:rPr lang="ko-KR" altLang="en-US" sz="1600" b="1" dirty="0">
                          <a:latin typeface="+mn-ea"/>
                          <a:ea typeface="나눔스퀘어" panose="020B0600000101010101"/>
                        </a:rPr>
                        <a:t>로그인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600" dirty="0">
                          <a:latin typeface="+mn-ea"/>
                          <a:ea typeface="나눔스퀘어" panose="020B0600000101010101"/>
                        </a:rPr>
                        <a:t>-</a:t>
                      </a:r>
                      <a:endParaRPr lang="ko-KR" altLang="en-US" sz="1600" dirty="0">
                        <a:latin typeface="+mn-ea"/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400" dirty="0">
                          <a:latin typeface="+mn-ea"/>
                          <a:ea typeface="나눔스퀘어" panose="020B0600000101010101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나눔스퀘어" panose="020B0600000101010101"/>
                        </a:rPr>
                        <a:t>로그인을 통해 제공 기능들을 이용할 수 있다</a:t>
                      </a:r>
                      <a:r>
                        <a:rPr lang="en-US" altLang="ko-KR" sz="1400" dirty="0">
                          <a:latin typeface="+mn-ea"/>
                          <a:ea typeface="나눔스퀘어" panose="020B0600000101010101"/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400" b="1" dirty="0"/>
                        <a:t>R1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400" b="1" dirty="0">
                          <a:latin typeface="+mn-lt"/>
                          <a:ea typeface="+mn-ea"/>
                        </a:rPr>
                        <a:t>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endParaRPr lang="en-US" altLang="ko-KR" sz="1600" b="1" dirty="0">
                        <a:latin typeface="+mn-ea"/>
                        <a:ea typeface="나눔스퀘어" panose="020B0600000101010101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endParaRPr lang="en-US" altLang="ko-KR" sz="1600" b="1" dirty="0">
                        <a:latin typeface="+mn-ea"/>
                        <a:ea typeface="나눔스퀘어" panose="020B0600000101010101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600" b="1" dirty="0">
                          <a:latin typeface="+mn-ea"/>
                          <a:ea typeface="나눔스퀘어" panose="020B0600000101010101"/>
                        </a:rPr>
                        <a:t>2. </a:t>
                      </a:r>
                      <a:r>
                        <a:rPr lang="ko-KR" altLang="en-US" sz="1600" b="1" dirty="0">
                          <a:latin typeface="+mn-ea"/>
                          <a:ea typeface="나눔스퀘어" panose="020B0600000101010101"/>
                        </a:rPr>
                        <a:t>학생관리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나눔스퀘어" panose="020B0600000101010101"/>
                        </a:rPr>
                        <a:t>학생 등록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+mn-ea"/>
                          <a:ea typeface="나눔스퀘어" panose="020B0600000101010101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나눔스퀘어" panose="020B0600000101010101"/>
                        </a:rPr>
                        <a:t>학생 정보를 등록할 수 있다</a:t>
                      </a:r>
                      <a:r>
                        <a:rPr lang="en-US" altLang="ko-KR" sz="1400" dirty="0">
                          <a:latin typeface="+mn-ea"/>
                          <a:ea typeface="나눔스퀘어" panose="020B0600000101010101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b="1" dirty="0"/>
                        <a:t>R1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b="1" dirty="0">
                          <a:latin typeface="+mn-lt"/>
                        </a:rPr>
                        <a:t>O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71627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나눔스퀘어" panose="020B0600000101010101"/>
                        </a:rPr>
                        <a:t>학생 검색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+mn-ea"/>
                          <a:ea typeface="나눔스퀘어" panose="020B0600000101010101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나눔스퀘어" panose="020B0600000101010101"/>
                        </a:rPr>
                        <a:t>등록되어 있는 학생들을 검색할 수 있다</a:t>
                      </a:r>
                      <a:r>
                        <a:rPr lang="en-US" altLang="ko-KR" sz="1400" dirty="0">
                          <a:latin typeface="+mn-ea"/>
                          <a:ea typeface="나눔스퀘어" panose="020B0600000101010101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b="1" dirty="0"/>
                        <a:t>R1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b="1" dirty="0">
                          <a:latin typeface="+mn-lt"/>
                        </a:rPr>
                        <a:t>O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80391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나눔스퀘어" panose="020B0600000101010101"/>
                        </a:rPr>
                        <a:t>학생 정보 수정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+mn-ea"/>
                          <a:ea typeface="나눔스퀘어" panose="020B0600000101010101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나눔스퀘어" panose="020B0600000101010101"/>
                        </a:rPr>
                        <a:t>학생의 정보를 수정할 수 있다</a:t>
                      </a:r>
                      <a:r>
                        <a:rPr lang="en-US" altLang="ko-KR" sz="1400" dirty="0">
                          <a:latin typeface="+mn-ea"/>
                          <a:ea typeface="나눔스퀘어" panose="020B0600000101010101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b="1" dirty="0"/>
                        <a:t>R1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b="1" dirty="0">
                          <a:latin typeface="+mn-lt"/>
                        </a:rPr>
                        <a:t>O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11951"/>
                  </a:ext>
                </a:extLst>
              </a:tr>
              <a:tr h="328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latin typeface="+mn-ea"/>
                          <a:ea typeface="나눔스퀘어" panose="020B0600000101010101"/>
                        </a:rPr>
                        <a:t>학생 정보 삭제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atin typeface="+mn-ea"/>
                          <a:ea typeface="나눔스퀘어" panose="020B0600000101010101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나눔스퀘어" panose="020B0600000101010101"/>
                        </a:rPr>
                        <a:t>등록되어 있는 학생 정보를 삭제할 수 있다</a:t>
                      </a:r>
                      <a:r>
                        <a:rPr lang="en-US" altLang="ko-KR" sz="1400" dirty="0">
                          <a:latin typeface="+mn-ea"/>
                          <a:ea typeface="나눔스퀘어" panose="020B0600000101010101"/>
                        </a:rPr>
                        <a:t>.</a:t>
                      </a:r>
                      <a:endParaRPr lang="ko-KR" altLang="en-US" sz="1400" dirty="0">
                        <a:latin typeface="+mn-ea"/>
                        <a:ea typeface="나눔스퀘어" panose="020B0600000101010101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b="1" dirty="0"/>
                        <a:t>R1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b="1" dirty="0">
                          <a:latin typeface="+mn-lt"/>
                        </a:rPr>
                        <a:t>O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572185"/>
                  </a:ext>
                </a:extLst>
              </a:tr>
            </a:tbl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660A0731-BD0B-4BB4-8DE8-E498839FDD12}"/>
              </a:ext>
            </a:extLst>
          </p:cNvPr>
          <p:cNvSpPr txBox="1"/>
          <p:nvPr/>
        </p:nvSpPr>
        <p:spPr>
          <a:xfrm>
            <a:off x="9824044" y="6577410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2BAA5-DEB9-4611-983F-0E811173476A}"/>
              </a:ext>
            </a:extLst>
          </p:cNvPr>
          <p:cNvSpPr txBox="1"/>
          <p:nvPr/>
        </p:nvSpPr>
        <p:spPr>
          <a:xfrm>
            <a:off x="767082" y="726326"/>
            <a:ext cx="569387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FIRST.</a:t>
            </a:r>
          </a:p>
        </p:txBody>
      </p:sp>
    </p:spTree>
    <p:extLst>
      <p:ext uri="{BB962C8B-B14F-4D97-AF65-F5344CB8AC3E}">
        <p14:creationId xmlns:p14="http://schemas.microsoft.com/office/powerpoint/2010/main" val="1186183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4336444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상세보기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F1994B-3C6A-4CAE-966B-133D7637D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5" y="977002"/>
            <a:ext cx="10990729" cy="558695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038CBF3-775D-4D31-8A2C-B30B4219544D}"/>
              </a:ext>
            </a:extLst>
          </p:cNvPr>
          <p:cNvGrpSpPr/>
          <p:nvPr/>
        </p:nvGrpSpPr>
        <p:grpSpPr>
          <a:xfrm>
            <a:off x="10777897" y="3332598"/>
            <a:ext cx="748616" cy="437881"/>
            <a:chOff x="7847336" y="3156022"/>
            <a:chExt cx="663571" cy="396712"/>
          </a:xfrm>
        </p:grpSpPr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04DB6066-2E02-40CD-9B76-9F6B9698F2D8}"/>
                </a:ext>
              </a:extLst>
            </p:cNvPr>
            <p:cNvSpPr/>
            <p:nvPr/>
          </p:nvSpPr>
          <p:spPr>
            <a:xfrm>
              <a:off x="7847336" y="3156022"/>
              <a:ext cx="568695" cy="254675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F48A937-3A55-492D-AD6E-3C482D3DC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54" y="3268659"/>
              <a:ext cx="189753" cy="28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8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4336444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상세보기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4EFC24-251E-4270-887D-128799923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8"/>
          <a:stretch/>
        </p:blipFill>
        <p:spPr>
          <a:xfrm>
            <a:off x="759307" y="1038765"/>
            <a:ext cx="11139972" cy="55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9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3720890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검색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F1994B-3C6A-4CAE-966B-133D7637D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5" y="977002"/>
            <a:ext cx="10990729" cy="558695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04DB6066-2E02-40CD-9B76-9F6B9698F2D8}"/>
              </a:ext>
            </a:extLst>
          </p:cNvPr>
          <p:cNvSpPr/>
          <p:nvPr/>
        </p:nvSpPr>
        <p:spPr>
          <a:xfrm>
            <a:off x="2660723" y="2747982"/>
            <a:ext cx="3125480" cy="281104"/>
          </a:xfrm>
          <a:prstGeom prst="frame">
            <a:avLst>
              <a:gd name="adj1" fmla="val 74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07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3720890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검색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7ADB9A-0D93-4B4A-8E02-4D71A680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991835"/>
            <a:ext cx="10972795" cy="557212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04DB6066-2E02-40CD-9B76-9F6B9698F2D8}"/>
              </a:ext>
            </a:extLst>
          </p:cNvPr>
          <p:cNvSpPr/>
          <p:nvPr/>
        </p:nvSpPr>
        <p:spPr>
          <a:xfrm>
            <a:off x="3399632" y="2775690"/>
            <a:ext cx="701313" cy="835727"/>
          </a:xfrm>
          <a:prstGeom prst="frame">
            <a:avLst>
              <a:gd name="adj1" fmla="val 35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47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4634602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검색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2D508F-42B1-4683-B589-39B3A6C54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57" y="961206"/>
            <a:ext cx="10965626" cy="5602750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17F21F3C-1968-4B0E-96F4-6FBAB3BB0763}"/>
              </a:ext>
            </a:extLst>
          </p:cNvPr>
          <p:cNvSpPr/>
          <p:nvPr/>
        </p:nvSpPr>
        <p:spPr>
          <a:xfrm>
            <a:off x="2832211" y="2749247"/>
            <a:ext cx="2559413" cy="264661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589ADCD7-89D8-472A-AD9B-D9F59D067B8A}"/>
              </a:ext>
            </a:extLst>
          </p:cNvPr>
          <p:cNvSpPr/>
          <p:nvPr/>
        </p:nvSpPr>
        <p:spPr>
          <a:xfrm>
            <a:off x="5399103" y="2796412"/>
            <a:ext cx="315897" cy="158763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0D5087-593A-4AAE-AE99-9E5EAFBA92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87" y="2847324"/>
            <a:ext cx="222088" cy="26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6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4634602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검색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B1249A-F2E8-4639-8C6B-A261559F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08" y="941648"/>
            <a:ext cx="10981517" cy="5622308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E4A878B8-6A04-4394-A553-20B649EF7915}"/>
              </a:ext>
            </a:extLst>
          </p:cNvPr>
          <p:cNvSpPr/>
          <p:nvPr/>
        </p:nvSpPr>
        <p:spPr>
          <a:xfrm>
            <a:off x="3228405" y="3075092"/>
            <a:ext cx="642555" cy="819576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230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4634602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검색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학번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2F3AD-8E7A-45D4-B555-A29160EBA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53" y="975737"/>
            <a:ext cx="10993218" cy="5588219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A4CCDFDC-A851-46E6-9CDA-453E250F5451}"/>
              </a:ext>
            </a:extLst>
          </p:cNvPr>
          <p:cNvSpPr/>
          <p:nvPr/>
        </p:nvSpPr>
        <p:spPr>
          <a:xfrm>
            <a:off x="2821738" y="2726613"/>
            <a:ext cx="2592944" cy="321387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94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4634602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검색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학번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6AFCC0-93C0-4C21-8434-232064E3F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6" y="953051"/>
            <a:ext cx="10981588" cy="5610905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EF3E2A07-87EF-4704-8D71-98C9CBAFB24C}"/>
              </a:ext>
            </a:extLst>
          </p:cNvPr>
          <p:cNvSpPr/>
          <p:nvPr/>
        </p:nvSpPr>
        <p:spPr>
          <a:xfrm>
            <a:off x="5272905" y="3089684"/>
            <a:ext cx="961368" cy="460340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495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5250155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검색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휴대전화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2AAEE5-FC9B-4B13-831B-3A61115B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36" y="987238"/>
            <a:ext cx="11009740" cy="5608086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6A6C30B3-23DC-4D68-BE12-B867BCFFF4DD}"/>
              </a:ext>
            </a:extLst>
          </p:cNvPr>
          <p:cNvSpPr/>
          <p:nvPr/>
        </p:nvSpPr>
        <p:spPr>
          <a:xfrm>
            <a:off x="2796352" y="2749247"/>
            <a:ext cx="2967954" cy="316682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970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5250155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검색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휴대전화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76A8C1-C35E-4EBC-AD5D-2C7EECAE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" y="934682"/>
            <a:ext cx="10972799" cy="5629274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74401C55-3E4B-4DEB-88B6-B73772888AAA}"/>
              </a:ext>
            </a:extLst>
          </p:cNvPr>
          <p:cNvSpPr/>
          <p:nvPr/>
        </p:nvSpPr>
        <p:spPr>
          <a:xfrm>
            <a:off x="6169376" y="3035894"/>
            <a:ext cx="1253400" cy="567917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5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118987" y="408464"/>
            <a:ext cx="278954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UI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구성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초기화면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7B92E-39FB-4184-8282-50F712E014EB}"/>
              </a:ext>
            </a:extLst>
          </p:cNvPr>
          <p:cNvSpPr txBox="1"/>
          <p:nvPr/>
        </p:nvSpPr>
        <p:spPr>
          <a:xfrm>
            <a:off x="1118987" y="81033"/>
            <a:ext cx="742511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SECOND.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AFE548-2247-426D-A836-5A2B12CFD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04" y="936591"/>
            <a:ext cx="10589444" cy="568079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9E84FDA-7C70-440F-80F8-2580FAEDD9C4}"/>
              </a:ext>
            </a:extLst>
          </p:cNvPr>
          <p:cNvSpPr/>
          <p:nvPr/>
        </p:nvSpPr>
        <p:spPr>
          <a:xfrm>
            <a:off x="4840344" y="3635635"/>
            <a:ext cx="2664164" cy="170625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3437722E-9FB2-4909-844C-6F082E7496BB}"/>
              </a:ext>
            </a:extLst>
          </p:cNvPr>
          <p:cNvSpPr/>
          <p:nvPr/>
        </p:nvSpPr>
        <p:spPr>
          <a:xfrm rot="6910451">
            <a:off x="7765490" y="3507022"/>
            <a:ext cx="189800" cy="746570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6F07C5-90A5-4EB5-A348-E7546D507FF8}"/>
              </a:ext>
            </a:extLst>
          </p:cNvPr>
          <p:cNvSpPr txBox="1"/>
          <p:nvPr/>
        </p:nvSpPr>
        <p:spPr>
          <a:xfrm>
            <a:off x="8111170" y="4074393"/>
            <a:ext cx="2488232" cy="6538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000000"/>
                </a:solidFill>
                <a:latin typeface="+mn-ea"/>
              </a:rPr>
              <a:t>아이디와 비밀번호를 입력하여 로그인을 한다</a:t>
            </a:r>
            <a:r>
              <a:rPr lang="en-US" altLang="ko-KR" sz="130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0465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4496744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삭제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3D39D1-DF98-4941-9064-D50EE7B1A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5" y="977002"/>
            <a:ext cx="10990729" cy="558695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B75F515-11EB-4C1C-9226-9B38D46899A7}"/>
              </a:ext>
            </a:extLst>
          </p:cNvPr>
          <p:cNvGrpSpPr/>
          <p:nvPr/>
        </p:nvGrpSpPr>
        <p:grpSpPr>
          <a:xfrm>
            <a:off x="9989957" y="3877347"/>
            <a:ext cx="748616" cy="437881"/>
            <a:chOff x="7847336" y="3156022"/>
            <a:chExt cx="663571" cy="396712"/>
          </a:xfrm>
        </p:grpSpPr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043C99B3-D687-46B0-965E-64F1857C47BE}"/>
                </a:ext>
              </a:extLst>
            </p:cNvPr>
            <p:cNvSpPr/>
            <p:nvPr/>
          </p:nvSpPr>
          <p:spPr>
            <a:xfrm>
              <a:off x="7847336" y="3156022"/>
              <a:ext cx="568695" cy="254675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3E1C7C-6102-4B2C-9EED-3BB9ADACF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54" y="3268659"/>
              <a:ext cx="189753" cy="284075"/>
            </a:xfrm>
            <a:prstGeom prst="rect">
              <a:avLst/>
            </a:prstGeom>
          </p:spPr>
        </p:pic>
      </p:grpSp>
      <p:sp>
        <p:nvSpPr>
          <p:cNvPr id="11" name="액자 10">
            <a:extLst>
              <a:ext uri="{FF2B5EF4-FFF2-40B4-BE49-F238E27FC236}">
                <a16:creationId xmlns:a16="http://schemas.microsoft.com/office/drawing/2014/main" id="{32473651-A17E-42BB-BF17-A09961AC2A83}"/>
              </a:ext>
            </a:extLst>
          </p:cNvPr>
          <p:cNvSpPr/>
          <p:nvPr/>
        </p:nvSpPr>
        <p:spPr>
          <a:xfrm>
            <a:off x="1041088" y="2750288"/>
            <a:ext cx="1298699" cy="678712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94AC37D5-03FA-4593-AA6D-AD987D56886E}"/>
              </a:ext>
            </a:extLst>
          </p:cNvPr>
          <p:cNvSpPr/>
          <p:nvPr/>
        </p:nvSpPr>
        <p:spPr>
          <a:xfrm>
            <a:off x="1041088" y="3548146"/>
            <a:ext cx="1298699" cy="647336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13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4496744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삭제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9565D7-566B-4734-897E-F81439322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9" y="996754"/>
            <a:ext cx="11275346" cy="556720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F7B8C840-4875-4F23-8F75-5739F252267A}"/>
              </a:ext>
            </a:extLst>
          </p:cNvPr>
          <p:cNvSpPr/>
          <p:nvPr/>
        </p:nvSpPr>
        <p:spPr>
          <a:xfrm>
            <a:off x="4632607" y="1499712"/>
            <a:ext cx="3328051" cy="965582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81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4496744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삭제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AFB94-0A26-48C6-A828-492CAFFEC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5" y="983922"/>
            <a:ext cx="10910046" cy="5580034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4865F3B8-66C6-4E27-AF1E-90EF22405B24}"/>
              </a:ext>
            </a:extLst>
          </p:cNvPr>
          <p:cNvSpPr/>
          <p:nvPr/>
        </p:nvSpPr>
        <p:spPr>
          <a:xfrm>
            <a:off x="2776915" y="3516770"/>
            <a:ext cx="979298" cy="678712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FAE073AB-B6AB-4686-B20C-FC53D7F6BDB1}"/>
              </a:ext>
            </a:extLst>
          </p:cNvPr>
          <p:cNvSpPr/>
          <p:nvPr/>
        </p:nvSpPr>
        <p:spPr>
          <a:xfrm>
            <a:off x="1041088" y="2750288"/>
            <a:ext cx="1298699" cy="678712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268B2DF1-A57D-46F6-969A-62CF15124B3C}"/>
              </a:ext>
            </a:extLst>
          </p:cNvPr>
          <p:cNvSpPr/>
          <p:nvPr/>
        </p:nvSpPr>
        <p:spPr>
          <a:xfrm>
            <a:off x="1041088" y="3548146"/>
            <a:ext cx="1298699" cy="647336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70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6051657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삭제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 선택 삭제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F0BD2-7F33-40AA-9474-A0BEF6A8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2" y="986117"/>
            <a:ext cx="10883588" cy="557783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4A7E3AF-99B2-44A8-8104-E1F366CB5C74}"/>
              </a:ext>
            </a:extLst>
          </p:cNvPr>
          <p:cNvGrpSpPr/>
          <p:nvPr/>
        </p:nvGrpSpPr>
        <p:grpSpPr>
          <a:xfrm>
            <a:off x="2849327" y="3079325"/>
            <a:ext cx="467450" cy="374661"/>
            <a:chOff x="7847336" y="3156022"/>
            <a:chExt cx="651972" cy="425059"/>
          </a:xfrm>
        </p:grpSpPr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90AE7236-C300-4571-88F5-E996106C46F1}"/>
                </a:ext>
              </a:extLst>
            </p:cNvPr>
            <p:cNvSpPr/>
            <p:nvPr/>
          </p:nvSpPr>
          <p:spPr>
            <a:xfrm>
              <a:off x="7847336" y="3156022"/>
              <a:ext cx="568695" cy="254675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71AE45-9D5D-4388-96CE-65370FD3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0620" y="3268659"/>
              <a:ext cx="208688" cy="312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676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6051657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삭제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 선택 삭제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38F3B8-6BC3-4F87-BFB7-4110B7D8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7" y="914548"/>
            <a:ext cx="11134165" cy="567726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748F765F-3C24-4574-BD55-C46207E200E0}"/>
              </a:ext>
            </a:extLst>
          </p:cNvPr>
          <p:cNvSpPr/>
          <p:nvPr/>
        </p:nvSpPr>
        <p:spPr>
          <a:xfrm>
            <a:off x="942476" y="2732359"/>
            <a:ext cx="1298699" cy="678712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DAEEED1F-9621-498C-BB11-5E74259B0C2C}"/>
              </a:ext>
            </a:extLst>
          </p:cNvPr>
          <p:cNvSpPr/>
          <p:nvPr/>
        </p:nvSpPr>
        <p:spPr>
          <a:xfrm>
            <a:off x="942476" y="3530217"/>
            <a:ext cx="1298699" cy="1158324"/>
          </a:xfrm>
          <a:prstGeom prst="frame">
            <a:avLst>
              <a:gd name="adj1" fmla="val 22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C8358519-7F9E-4A02-9F38-29233660D068}"/>
              </a:ext>
            </a:extLst>
          </p:cNvPr>
          <p:cNvSpPr/>
          <p:nvPr/>
        </p:nvSpPr>
        <p:spPr>
          <a:xfrm>
            <a:off x="2735417" y="3299011"/>
            <a:ext cx="2491007" cy="231205"/>
          </a:xfrm>
          <a:prstGeom prst="frame">
            <a:avLst>
              <a:gd name="adj1" fmla="val 99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B34D44F8-9B8E-4C3A-8883-70DD0D4C3CF1}"/>
              </a:ext>
            </a:extLst>
          </p:cNvPr>
          <p:cNvSpPr/>
          <p:nvPr/>
        </p:nvSpPr>
        <p:spPr>
          <a:xfrm>
            <a:off x="2735417" y="4186517"/>
            <a:ext cx="2491007" cy="231205"/>
          </a:xfrm>
          <a:prstGeom prst="frame">
            <a:avLst>
              <a:gd name="adj1" fmla="val 99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32514550-FC12-4072-9A74-660DF926129D}"/>
              </a:ext>
            </a:extLst>
          </p:cNvPr>
          <p:cNvSpPr/>
          <p:nvPr/>
        </p:nvSpPr>
        <p:spPr>
          <a:xfrm>
            <a:off x="2735417" y="4457336"/>
            <a:ext cx="2491007" cy="231205"/>
          </a:xfrm>
          <a:prstGeom prst="frame">
            <a:avLst>
              <a:gd name="adj1" fmla="val 99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AEFA78-2543-4523-B762-611A8A8B67FA}"/>
              </a:ext>
            </a:extLst>
          </p:cNvPr>
          <p:cNvGrpSpPr/>
          <p:nvPr/>
        </p:nvGrpSpPr>
        <p:grpSpPr>
          <a:xfrm>
            <a:off x="2629933" y="5954798"/>
            <a:ext cx="748616" cy="437881"/>
            <a:chOff x="7847336" y="3156022"/>
            <a:chExt cx="663571" cy="396712"/>
          </a:xfrm>
        </p:grpSpPr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7C8CF6AF-9639-486F-B62C-CBC09E233127}"/>
                </a:ext>
              </a:extLst>
            </p:cNvPr>
            <p:cNvSpPr/>
            <p:nvPr/>
          </p:nvSpPr>
          <p:spPr>
            <a:xfrm>
              <a:off x="7847336" y="3156022"/>
              <a:ext cx="568695" cy="254675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C9C6C55-62E5-4290-BFC8-3D462C00F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54" y="3268659"/>
              <a:ext cx="189753" cy="28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52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6051657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삭제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 선택 삭제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5D0F9E-5A1A-4D7B-89BC-702E7529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6" y="958918"/>
            <a:ext cx="11186771" cy="5605038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273A9A5A-F2D5-408B-84B7-42A26C397DA8}"/>
              </a:ext>
            </a:extLst>
          </p:cNvPr>
          <p:cNvSpPr/>
          <p:nvPr/>
        </p:nvSpPr>
        <p:spPr>
          <a:xfrm>
            <a:off x="4495799" y="1461875"/>
            <a:ext cx="3348319" cy="967559"/>
          </a:xfrm>
          <a:prstGeom prst="frame">
            <a:avLst>
              <a:gd name="adj1" fmla="val 20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983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6051657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삭제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 선택 삭제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0687B-F032-4EF3-9AA9-43644475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16" y="946709"/>
            <a:ext cx="11073013" cy="5617247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AAD1486C-B0D0-4BC0-AA44-848E0D4AEF0C}"/>
              </a:ext>
            </a:extLst>
          </p:cNvPr>
          <p:cNvSpPr/>
          <p:nvPr/>
        </p:nvSpPr>
        <p:spPr>
          <a:xfrm>
            <a:off x="1064672" y="2795112"/>
            <a:ext cx="1298699" cy="678712"/>
          </a:xfrm>
          <a:prstGeom prst="frame">
            <a:avLst>
              <a:gd name="adj1" fmla="val 29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81888E2-A136-4DB0-8C69-676E66A95C6E}"/>
              </a:ext>
            </a:extLst>
          </p:cNvPr>
          <p:cNvSpPr/>
          <p:nvPr/>
        </p:nvSpPr>
        <p:spPr>
          <a:xfrm>
            <a:off x="1064672" y="3592970"/>
            <a:ext cx="1298699" cy="1158324"/>
          </a:xfrm>
          <a:prstGeom prst="frame">
            <a:avLst>
              <a:gd name="adj1" fmla="val 22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01AD0AEA-15F0-4492-A92E-D80B6822CD8D}"/>
              </a:ext>
            </a:extLst>
          </p:cNvPr>
          <p:cNvSpPr/>
          <p:nvPr/>
        </p:nvSpPr>
        <p:spPr>
          <a:xfrm>
            <a:off x="2846116" y="3270241"/>
            <a:ext cx="2532708" cy="934206"/>
          </a:xfrm>
          <a:prstGeom prst="frame">
            <a:avLst>
              <a:gd name="adj1" fmla="val 22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686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6051657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학생 정보 삭제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 선택 삭제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F66DD2-4A7A-4E4A-A306-52EF874EF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69" y="1030754"/>
            <a:ext cx="10917169" cy="5418782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A2B411EF-BF0B-479A-AFD7-18AC6227C41A}"/>
              </a:ext>
            </a:extLst>
          </p:cNvPr>
          <p:cNvSpPr/>
          <p:nvPr/>
        </p:nvSpPr>
        <p:spPr>
          <a:xfrm>
            <a:off x="4760258" y="1533712"/>
            <a:ext cx="3200401" cy="904688"/>
          </a:xfrm>
          <a:prstGeom prst="frame">
            <a:avLst>
              <a:gd name="adj1" fmla="val 20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161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5557932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학과별 학생 출력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정보보안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DC7FF2-C579-4EE4-825B-BD4CEAAB4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35" y="990665"/>
            <a:ext cx="11008971" cy="557329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B317FD8-F452-43D8-99AC-A8330B33AFBB}"/>
              </a:ext>
            </a:extLst>
          </p:cNvPr>
          <p:cNvGrpSpPr/>
          <p:nvPr/>
        </p:nvGrpSpPr>
        <p:grpSpPr>
          <a:xfrm>
            <a:off x="1235065" y="5264841"/>
            <a:ext cx="670879" cy="315262"/>
            <a:chOff x="7847336" y="3196867"/>
            <a:chExt cx="594665" cy="285622"/>
          </a:xfrm>
        </p:grpSpPr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72CD4BDD-AB06-49D3-89C3-0DCD46792D62}"/>
                </a:ext>
              </a:extLst>
            </p:cNvPr>
            <p:cNvSpPr/>
            <p:nvPr/>
          </p:nvSpPr>
          <p:spPr>
            <a:xfrm>
              <a:off x="7847336" y="3196867"/>
              <a:ext cx="473818" cy="213830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9F0B0AC-3308-4BF8-A811-6997794C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1886" y="3227814"/>
              <a:ext cx="170115" cy="254675"/>
            </a:xfrm>
            <a:prstGeom prst="rect">
              <a:avLst/>
            </a:prstGeom>
          </p:spPr>
        </p:pic>
      </p:grpSp>
      <p:sp>
        <p:nvSpPr>
          <p:cNvPr id="13" name="액자 12">
            <a:extLst>
              <a:ext uri="{FF2B5EF4-FFF2-40B4-BE49-F238E27FC236}">
                <a16:creationId xmlns:a16="http://schemas.microsoft.com/office/drawing/2014/main" id="{E8B388DA-8E1F-4AF8-9080-7AF90120784B}"/>
              </a:ext>
            </a:extLst>
          </p:cNvPr>
          <p:cNvSpPr/>
          <p:nvPr/>
        </p:nvSpPr>
        <p:spPr>
          <a:xfrm>
            <a:off x="4364129" y="3111786"/>
            <a:ext cx="762348" cy="2468318"/>
          </a:xfrm>
          <a:prstGeom prst="frame">
            <a:avLst>
              <a:gd name="adj1" fmla="val 25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32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6173485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학과별 학생 출력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정보통신공학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5F0AE0-8F21-42C7-ABCF-78B2A367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45" y="948360"/>
            <a:ext cx="11001984" cy="561559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AA50594-7366-4B3F-9931-B248AD40D3A3}"/>
              </a:ext>
            </a:extLst>
          </p:cNvPr>
          <p:cNvGrpSpPr/>
          <p:nvPr/>
        </p:nvGrpSpPr>
        <p:grpSpPr>
          <a:xfrm>
            <a:off x="1215608" y="5498312"/>
            <a:ext cx="846992" cy="392081"/>
            <a:chOff x="7847335" y="3196867"/>
            <a:chExt cx="750771" cy="355218"/>
          </a:xfrm>
        </p:grpSpPr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22070E30-38D5-4DBA-A94C-8C5067A2AA57}"/>
                </a:ext>
              </a:extLst>
            </p:cNvPr>
            <p:cNvSpPr/>
            <p:nvPr/>
          </p:nvSpPr>
          <p:spPr>
            <a:xfrm>
              <a:off x="7847335" y="3196867"/>
              <a:ext cx="619996" cy="183098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129AD49-E023-4854-A1C8-E5EE186A6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991" y="3297410"/>
              <a:ext cx="170115" cy="254675"/>
            </a:xfrm>
            <a:prstGeom prst="rect">
              <a:avLst/>
            </a:prstGeom>
          </p:spPr>
        </p:pic>
      </p:grpSp>
      <p:sp>
        <p:nvSpPr>
          <p:cNvPr id="12" name="액자 11">
            <a:extLst>
              <a:ext uri="{FF2B5EF4-FFF2-40B4-BE49-F238E27FC236}">
                <a16:creationId xmlns:a16="http://schemas.microsoft.com/office/drawing/2014/main" id="{26A524D7-191F-4428-B08F-5B4BBFB9E2CA}"/>
              </a:ext>
            </a:extLst>
          </p:cNvPr>
          <p:cNvSpPr/>
          <p:nvPr/>
        </p:nvSpPr>
        <p:spPr>
          <a:xfrm>
            <a:off x="4315491" y="3096125"/>
            <a:ext cx="1073632" cy="2224905"/>
          </a:xfrm>
          <a:prstGeom prst="frame">
            <a:avLst>
              <a:gd name="adj1" fmla="val 10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35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118987" y="408464"/>
            <a:ext cx="278954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UI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구성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7B92E-39FB-4184-8282-50F712E014EB}"/>
              </a:ext>
            </a:extLst>
          </p:cNvPr>
          <p:cNvSpPr txBox="1"/>
          <p:nvPr/>
        </p:nvSpPr>
        <p:spPr>
          <a:xfrm>
            <a:off x="1118987" y="81033"/>
            <a:ext cx="742511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SECOND.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EA169D-C8B8-47FA-882C-DCEC9FA55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51"/>
          <a:stretch/>
        </p:blipFill>
        <p:spPr>
          <a:xfrm>
            <a:off x="1005229" y="1117371"/>
            <a:ext cx="10749993" cy="534991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699B1D-8178-4285-81E0-00FF96C3808F}"/>
              </a:ext>
            </a:extLst>
          </p:cNvPr>
          <p:cNvSpPr/>
          <p:nvPr/>
        </p:nvSpPr>
        <p:spPr>
          <a:xfrm>
            <a:off x="11028087" y="2103617"/>
            <a:ext cx="577520" cy="24401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E51B06E-DA88-40FA-A76E-3AAEF67824AE}"/>
              </a:ext>
            </a:extLst>
          </p:cNvPr>
          <p:cNvSpPr/>
          <p:nvPr/>
        </p:nvSpPr>
        <p:spPr>
          <a:xfrm rot="16414914">
            <a:off x="10841950" y="2212925"/>
            <a:ext cx="107358" cy="303910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98363-C0E2-4B07-9062-007E52273DE8}"/>
              </a:ext>
            </a:extLst>
          </p:cNvPr>
          <p:cNvSpPr txBox="1"/>
          <p:nvPr/>
        </p:nvSpPr>
        <p:spPr>
          <a:xfrm>
            <a:off x="9712007" y="2014012"/>
            <a:ext cx="1183622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1" u="sng" dirty="0">
                <a:solidFill>
                  <a:srgbClr val="0070C0"/>
                </a:solidFill>
                <a:latin typeface="+mn-ea"/>
              </a:rPr>
              <a:t>로그아웃 기능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BDDFD7A-9791-4AB9-BBAC-521C893DAA8F}"/>
              </a:ext>
            </a:extLst>
          </p:cNvPr>
          <p:cNvSpPr/>
          <p:nvPr/>
        </p:nvSpPr>
        <p:spPr>
          <a:xfrm>
            <a:off x="1201481" y="2906466"/>
            <a:ext cx="1362609" cy="196719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EB1584E-B8D5-4991-831B-1F0C2FEB6005}"/>
              </a:ext>
            </a:extLst>
          </p:cNvPr>
          <p:cNvSpPr/>
          <p:nvPr/>
        </p:nvSpPr>
        <p:spPr>
          <a:xfrm rot="3444892">
            <a:off x="1367528" y="2657843"/>
            <a:ext cx="107358" cy="303910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BCE2-9D4F-409E-81AC-24B4DE0DA499}"/>
              </a:ext>
            </a:extLst>
          </p:cNvPr>
          <p:cNvSpPr txBox="1"/>
          <p:nvPr/>
        </p:nvSpPr>
        <p:spPr>
          <a:xfrm>
            <a:off x="1490241" y="2469874"/>
            <a:ext cx="2600991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1" u="sng" dirty="0">
                <a:solidFill>
                  <a:srgbClr val="0070C0"/>
                </a:solidFill>
                <a:latin typeface="+mn-ea"/>
              </a:rPr>
              <a:t>총 학생수 </a:t>
            </a:r>
            <a:r>
              <a:rPr lang="en-US" altLang="ko-KR" sz="1000" b="1" i="1" u="sng" dirty="0">
                <a:solidFill>
                  <a:srgbClr val="0070C0"/>
                </a:solidFill>
                <a:latin typeface="+mn-ea"/>
              </a:rPr>
              <a:t>&amp; </a:t>
            </a:r>
            <a:r>
              <a:rPr lang="ko-KR" altLang="en-US" sz="1000" b="1" i="1" u="sng" dirty="0">
                <a:solidFill>
                  <a:srgbClr val="0070C0"/>
                </a:solidFill>
                <a:latin typeface="+mn-ea"/>
              </a:rPr>
              <a:t>학과별 학생 수 출력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0525C54-D4F2-400F-BED6-6F4C10C553BB}"/>
              </a:ext>
            </a:extLst>
          </p:cNvPr>
          <p:cNvSpPr/>
          <p:nvPr/>
        </p:nvSpPr>
        <p:spPr>
          <a:xfrm>
            <a:off x="1203051" y="4976633"/>
            <a:ext cx="1362609" cy="112250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D58C773-40B6-4E5F-917E-3C4DE55EB554}"/>
              </a:ext>
            </a:extLst>
          </p:cNvPr>
          <p:cNvSpPr/>
          <p:nvPr/>
        </p:nvSpPr>
        <p:spPr>
          <a:xfrm rot="10800000">
            <a:off x="2564090" y="5898207"/>
            <a:ext cx="107358" cy="303910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B4370-C815-4C97-85BA-967BBB48F744}"/>
              </a:ext>
            </a:extLst>
          </p:cNvPr>
          <p:cNvSpPr txBox="1"/>
          <p:nvPr/>
        </p:nvSpPr>
        <p:spPr>
          <a:xfrm>
            <a:off x="1005229" y="6202117"/>
            <a:ext cx="1362610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1" u="sng" dirty="0">
                <a:solidFill>
                  <a:srgbClr val="0070C0"/>
                </a:solidFill>
                <a:latin typeface="+mn-ea"/>
              </a:rPr>
              <a:t>학과별 학생 출력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7BC7AA2-03BC-49CD-9F2D-28CF5E5A5464}"/>
              </a:ext>
            </a:extLst>
          </p:cNvPr>
          <p:cNvSpPr/>
          <p:nvPr/>
        </p:nvSpPr>
        <p:spPr>
          <a:xfrm>
            <a:off x="2919569" y="2853270"/>
            <a:ext cx="2934090" cy="26477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80B4E71-61E6-4B06-8F31-2194A3AD4FAA}"/>
              </a:ext>
            </a:extLst>
          </p:cNvPr>
          <p:cNvSpPr/>
          <p:nvPr/>
        </p:nvSpPr>
        <p:spPr>
          <a:xfrm rot="4389168">
            <a:off x="5647497" y="2638437"/>
            <a:ext cx="102429" cy="292775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B68BD-C1EC-4B69-BBFD-C05F6587C5A2}"/>
              </a:ext>
            </a:extLst>
          </p:cNvPr>
          <p:cNvSpPr txBox="1"/>
          <p:nvPr/>
        </p:nvSpPr>
        <p:spPr>
          <a:xfrm>
            <a:off x="5832465" y="2526572"/>
            <a:ext cx="1362610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1" u="sng" dirty="0">
                <a:solidFill>
                  <a:srgbClr val="0070C0"/>
                </a:solidFill>
                <a:latin typeface="+mn-ea"/>
              </a:rPr>
              <a:t>학생 검색 기능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9539253-9A92-4F0B-92D4-AA60F4D7AC17}"/>
              </a:ext>
            </a:extLst>
          </p:cNvPr>
          <p:cNvSpPr/>
          <p:nvPr/>
        </p:nvSpPr>
        <p:spPr>
          <a:xfrm>
            <a:off x="10612110" y="2797055"/>
            <a:ext cx="831954" cy="3772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D253E87-6B57-4ECB-BCA4-9ECB307A6EBC}"/>
              </a:ext>
            </a:extLst>
          </p:cNvPr>
          <p:cNvSpPr/>
          <p:nvPr/>
        </p:nvSpPr>
        <p:spPr>
          <a:xfrm rot="16903590">
            <a:off x="10407153" y="2916406"/>
            <a:ext cx="102429" cy="292775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B0E29F-3FE6-4B6F-8F4D-0DA29352A988}"/>
              </a:ext>
            </a:extLst>
          </p:cNvPr>
          <p:cNvSpPr txBox="1"/>
          <p:nvPr/>
        </p:nvSpPr>
        <p:spPr>
          <a:xfrm>
            <a:off x="9318689" y="2719420"/>
            <a:ext cx="1243615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1" u="sng" dirty="0">
                <a:solidFill>
                  <a:srgbClr val="0070C0"/>
                </a:solidFill>
                <a:latin typeface="+mn-ea"/>
              </a:rPr>
              <a:t>학생 등록 버튼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DBB3DA8-E56C-4614-9A11-22DA9F4E4F18}"/>
              </a:ext>
            </a:extLst>
          </p:cNvPr>
          <p:cNvSpPr/>
          <p:nvPr/>
        </p:nvSpPr>
        <p:spPr>
          <a:xfrm>
            <a:off x="2919569" y="5977135"/>
            <a:ext cx="603120" cy="28125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8AE3108B-7A3C-4580-961A-0F72DF2D4229}"/>
              </a:ext>
            </a:extLst>
          </p:cNvPr>
          <p:cNvSpPr/>
          <p:nvPr/>
        </p:nvSpPr>
        <p:spPr>
          <a:xfrm rot="6200760">
            <a:off x="3629252" y="5859882"/>
            <a:ext cx="107358" cy="303910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69882-0F96-44B7-9ECE-346323F7A788}"/>
              </a:ext>
            </a:extLst>
          </p:cNvPr>
          <p:cNvSpPr txBox="1"/>
          <p:nvPr/>
        </p:nvSpPr>
        <p:spPr>
          <a:xfrm>
            <a:off x="3638498" y="5949598"/>
            <a:ext cx="1610868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1" u="sng" dirty="0">
                <a:solidFill>
                  <a:srgbClr val="0070C0"/>
                </a:solidFill>
                <a:latin typeface="+mn-ea"/>
              </a:rPr>
              <a:t>체크박스 선택 삭제 버튼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84F4F64-70AF-4BA8-BB0D-63423445FA09}"/>
              </a:ext>
            </a:extLst>
          </p:cNvPr>
          <p:cNvSpPr/>
          <p:nvPr/>
        </p:nvSpPr>
        <p:spPr>
          <a:xfrm>
            <a:off x="6982612" y="6019331"/>
            <a:ext cx="603120" cy="21985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74FF3-1591-4052-84D2-89528D822B1F}"/>
              </a:ext>
            </a:extLst>
          </p:cNvPr>
          <p:cNvSpPr txBox="1"/>
          <p:nvPr/>
        </p:nvSpPr>
        <p:spPr>
          <a:xfrm>
            <a:off x="7620609" y="5932333"/>
            <a:ext cx="1905265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1" u="sng" dirty="0">
                <a:solidFill>
                  <a:srgbClr val="0070C0"/>
                </a:solidFill>
                <a:latin typeface="+mn-ea"/>
              </a:rPr>
              <a:t>페이지</a:t>
            </a: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279F9B8E-ACA3-45BB-BC9C-BBA1771CF658}"/>
              </a:ext>
            </a:extLst>
          </p:cNvPr>
          <p:cNvSpPr/>
          <p:nvPr/>
        </p:nvSpPr>
        <p:spPr>
          <a:xfrm rot="6200760">
            <a:off x="7585277" y="5858013"/>
            <a:ext cx="107358" cy="303910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DD5B138-A37B-4FBB-918F-75B08C35C837}"/>
              </a:ext>
            </a:extLst>
          </p:cNvPr>
          <p:cNvSpPr/>
          <p:nvPr/>
        </p:nvSpPr>
        <p:spPr>
          <a:xfrm>
            <a:off x="9398805" y="5629828"/>
            <a:ext cx="477705" cy="25417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9F6488E-9492-45AE-9464-59A8318747D2}"/>
              </a:ext>
            </a:extLst>
          </p:cNvPr>
          <p:cNvSpPr/>
          <p:nvPr/>
        </p:nvSpPr>
        <p:spPr>
          <a:xfrm>
            <a:off x="10084599" y="5644035"/>
            <a:ext cx="477705" cy="25417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2AB6E67-1DA7-414A-A9B5-A9164AC4684A}"/>
              </a:ext>
            </a:extLst>
          </p:cNvPr>
          <p:cNvSpPr/>
          <p:nvPr/>
        </p:nvSpPr>
        <p:spPr>
          <a:xfrm>
            <a:off x="10853205" y="5631459"/>
            <a:ext cx="477705" cy="25417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A495092E-BD66-4A0B-B8FA-AB4F4EFD68ED}"/>
              </a:ext>
            </a:extLst>
          </p:cNvPr>
          <p:cNvSpPr/>
          <p:nvPr/>
        </p:nvSpPr>
        <p:spPr>
          <a:xfrm rot="14391645">
            <a:off x="9620518" y="5857035"/>
            <a:ext cx="102429" cy="292775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7FD4DA2-DCF4-4ED3-813B-FA0AFDC8C84B}"/>
              </a:ext>
            </a:extLst>
          </p:cNvPr>
          <p:cNvSpPr/>
          <p:nvPr/>
        </p:nvSpPr>
        <p:spPr>
          <a:xfrm rot="11944636">
            <a:off x="10510613" y="5708494"/>
            <a:ext cx="102429" cy="292775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39E0853F-7D8A-4D53-96B8-400091A70864}"/>
              </a:ext>
            </a:extLst>
          </p:cNvPr>
          <p:cNvSpPr/>
          <p:nvPr/>
        </p:nvSpPr>
        <p:spPr>
          <a:xfrm rot="8885099">
            <a:off x="11392851" y="5635997"/>
            <a:ext cx="102429" cy="292775"/>
          </a:xfrm>
          <a:custGeom>
            <a:avLst/>
            <a:gdLst>
              <a:gd name="connsiteX0" fmla="*/ 206309 w 251243"/>
              <a:gd name="connsiteY0" fmla="*/ 508359 h 508359"/>
              <a:gd name="connsiteX1" fmla="*/ 2122 w 251243"/>
              <a:gd name="connsiteY1" fmla="*/ 348561 h 508359"/>
              <a:gd name="connsiteX2" fmla="*/ 108654 w 251243"/>
              <a:gd name="connsiteY2" fmla="*/ 162130 h 508359"/>
              <a:gd name="connsiteX3" fmla="*/ 250697 w 251243"/>
              <a:gd name="connsiteY3" fmla="*/ 250906 h 508359"/>
              <a:gd name="connsiteX4" fmla="*/ 153043 w 251243"/>
              <a:gd name="connsiteY4" fmla="*/ 339683 h 508359"/>
              <a:gd name="connsiteX5" fmla="*/ 37633 w 251243"/>
              <a:gd name="connsiteY5" fmla="*/ 268662 h 508359"/>
              <a:gd name="connsiteX6" fmla="*/ 19878 w 251243"/>
              <a:gd name="connsiteY6" fmla="*/ 188763 h 508359"/>
              <a:gd name="connsiteX7" fmla="*/ 37633 w 251243"/>
              <a:gd name="connsiteY7" fmla="*/ 99986 h 508359"/>
              <a:gd name="connsiteX8" fmla="*/ 117532 w 251243"/>
              <a:gd name="connsiteY8" fmla="*/ 11209 h 508359"/>
              <a:gd name="connsiteX9" fmla="*/ 135287 w 251243"/>
              <a:gd name="connsiteY9" fmla="*/ 11209 h 508359"/>
              <a:gd name="connsiteX10" fmla="*/ 19878 w 251243"/>
              <a:gd name="connsiteY10" fmla="*/ 28965 h 508359"/>
              <a:gd name="connsiteX11" fmla="*/ 135287 w 251243"/>
              <a:gd name="connsiteY11" fmla="*/ 2332 h 508359"/>
              <a:gd name="connsiteX12" fmla="*/ 135287 w 251243"/>
              <a:gd name="connsiteY12" fmla="*/ 99986 h 508359"/>
              <a:gd name="connsiteX13" fmla="*/ 126410 w 251243"/>
              <a:gd name="connsiteY13" fmla="*/ 20087 h 50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43" h="508359">
                <a:moveTo>
                  <a:pt x="206309" y="508359"/>
                </a:moveTo>
                <a:cubicBezTo>
                  <a:pt x="112353" y="457312"/>
                  <a:pt x="18398" y="406266"/>
                  <a:pt x="2122" y="348561"/>
                </a:cubicBezTo>
                <a:cubicBezTo>
                  <a:pt x="-14154" y="290856"/>
                  <a:pt x="67225" y="178406"/>
                  <a:pt x="108654" y="162130"/>
                </a:cubicBezTo>
                <a:cubicBezTo>
                  <a:pt x="150083" y="145854"/>
                  <a:pt x="243299" y="221314"/>
                  <a:pt x="250697" y="250906"/>
                </a:cubicBezTo>
                <a:cubicBezTo>
                  <a:pt x="258095" y="280498"/>
                  <a:pt x="188554" y="336724"/>
                  <a:pt x="153043" y="339683"/>
                </a:cubicBezTo>
                <a:cubicBezTo>
                  <a:pt x="117532" y="342642"/>
                  <a:pt x="59827" y="293815"/>
                  <a:pt x="37633" y="268662"/>
                </a:cubicBezTo>
                <a:cubicBezTo>
                  <a:pt x="15439" y="243509"/>
                  <a:pt x="19878" y="216876"/>
                  <a:pt x="19878" y="188763"/>
                </a:cubicBezTo>
                <a:cubicBezTo>
                  <a:pt x="19878" y="160650"/>
                  <a:pt x="21357" y="129578"/>
                  <a:pt x="37633" y="99986"/>
                </a:cubicBezTo>
                <a:cubicBezTo>
                  <a:pt x="53909" y="70394"/>
                  <a:pt x="117532" y="11209"/>
                  <a:pt x="117532" y="11209"/>
                </a:cubicBezTo>
                <a:cubicBezTo>
                  <a:pt x="133808" y="-3587"/>
                  <a:pt x="151563" y="8250"/>
                  <a:pt x="135287" y="11209"/>
                </a:cubicBezTo>
                <a:cubicBezTo>
                  <a:pt x="119011" y="14168"/>
                  <a:pt x="19878" y="30444"/>
                  <a:pt x="19878" y="28965"/>
                </a:cubicBezTo>
                <a:cubicBezTo>
                  <a:pt x="19878" y="27486"/>
                  <a:pt x="116052" y="-9505"/>
                  <a:pt x="135287" y="2332"/>
                </a:cubicBezTo>
                <a:cubicBezTo>
                  <a:pt x="154522" y="14169"/>
                  <a:pt x="136766" y="97027"/>
                  <a:pt x="135287" y="99986"/>
                </a:cubicBezTo>
                <a:cubicBezTo>
                  <a:pt x="133808" y="102945"/>
                  <a:pt x="130109" y="61516"/>
                  <a:pt x="126410" y="20087"/>
                </a:cubicBezTo>
              </a:path>
            </a:pathLst>
          </a:custGeom>
          <a:ln w="127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CE3F8B-7487-41F5-92E2-57CCC4F72522}"/>
              </a:ext>
            </a:extLst>
          </p:cNvPr>
          <p:cNvSpPr txBox="1"/>
          <p:nvPr/>
        </p:nvSpPr>
        <p:spPr>
          <a:xfrm>
            <a:off x="8555560" y="5932333"/>
            <a:ext cx="1054403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1" u="sng" dirty="0">
                <a:solidFill>
                  <a:srgbClr val="0070C0"/>
                </a:solidFill>
                <a:latin typeface="+mn-ea"/>
              </a:rPr>
              <a:t>정보 수정 버튼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EBC1EE-A4C2-4760-91B5-334EA3CABFC6}"/>
              </a:ext>
            </a:extLst>
          </p:cNvPr>
          <p:cNvSpPr txBox="1"/>
          <p:nvPr/>
        </p:nvSpPr>
        <p:spPr>
          <a:xfrm>
            <a:off x="9712007" y="5927491"/>
            <a:ext cx="1041056" cy="2934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1" u="sng" dirty="0">
                <a:solidFill>
                  <a:srgbClr val="0070C0"/>
                </a:solidFill>
                <a:latin typeface="+mn-ea"/>
              </a:rPr>
              <a:t>정보 삭제 버튼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65E034-F554-4908-AF41-19C3C0C68954}"/>
              </a:ext>
            </a:extLst>
          </p:cNvPr>
          <p:cNvSpPr txBox="1"/>
          <p:nvPr/>
        </p:nvSpPr>
        <p:spPr>
          <a:xfrm>
            <a:off x="10707194" y="5907271"/>
            <a:ext cx="104105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i="1" u="sng" dirty="0">
                <a:solidFill>
                  <a:srgbClr val="0070C0"/>
                </a:solidFill>
                <a:latin typeface="+mn-ea"/>
              </a:rPr>
              <a:t>전체 정보 출력 버튼</a:t>
            </a:r>
          </a:p>
        </p:txBody>
      </p:sp>
    </p:spTree>
    <p:extLst>
      <p:ext uri="{BB962C8B-B14F-4D97-AF65-F5344CB8AC3E}">
        <p14:creationId xmlns:p14="http://schemas.microsoft.com/office/powerpoint/2010/main" val="2422846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5865708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학과별 학생 출력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20F116-7C22-463E-907F-826B8276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6" y="968104"/>
            <a:ext cx="11081082" cy="561857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4028C7E-401D-4CAC-BBCE-1A0510ACC3FF}"/>
              </a:ext>
            </a:extLst>
          </p:cNvPr>
          <p:cNvGrpSpPr/>
          <p:nvPr/>
        </p:nvGrpSpPr>
        <p:grpSpPr>
          <a:xfrm>
            <a:off x="1118987" y="5799494"/>
            <a:ext cx="786950" cy="399333"/>
            <a:chOff x="7847335" y="3196867"/>
            <a:chExt cx="697550" cy="361788"/>
          </a:xfrm>
        </p:grpSpPr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BDD448F9-9294-41DC-A279-83A6D1421311}"/>
                </a:ext>
              </a:extLst>
            </p:cNvPr>
            <p:cNvSpPr/>
            <p:nvPr/>
          </p:nvSpPr>
          <p:spPr>
            <a:xfrm>
              <a:off x="7847335" y="3196867"/>
              <a:ext cx="580656" cy="183098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151CA8-11C5-4FFE-89FD-19807134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4770" y="3303980"/>
              <a:ext cx="170115" cy="254675"/>
            </a:xfrm>
            <a:prstGeom prst="rect">
              <a:avLst/>
            </a:prstGeom>
          </p:spPr>
        </p:pic>
      </p:grpSp>
      <p:sp>
        <p:nvSpPr>
          <p:cNvPr id="12" name="액자 11">
            <a:extLst>
              <a:ext uri="{FF2B5EF4-FFF2-40B4-BE49-F238E27FC236}">
                <a16:creationId xmlns:a16="http://schemas.microsoft.com/office/drawing/2014/main" id="{5FB09308-A6A5-4B1B-ABB0-344AD23B3813}"/>
              </a:ext>
            </a:extLst>
          </p:cNvPr>
          <p:cNvSpPr/>
          <p:nvPr/>
        </p:nvSpPr>
        <p:spPr>
          <a:xfrm>
            <a:off x="4278831" y="3127482"/>
            <a:ext cx="960231" cy="2238997"/>
          </a:xfrm>
          <a:prstGeom prst="frame">
            <a:avLst>
              <a:gd name="adj1" fmla="val 10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04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88A70D-5AE8-49B5-AD30-1CB529F0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17" y="946710"/>
            <a:ext cx="10996894" cy="557863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67F7ADF-5C13-4999-B565-13606A72C32F}"/>
              </a:ext>
            </a:extLst>
          </p:cNvPr>
          <p:cNvGrpSpPr/>
          <p:nvPr/>
        </p:nvGrpSpPr>
        <p:grpSpPr>
          <a:xfrm>
            <a:off x="11080395" y="1948794"/>
            <a:ext cx="748616" cy="437881"/>
            <a:chOff x="7847336" y="3156022"/>
            <a:chExt cx="663571" cy="396712"/>
          </a:xfrm>
        </p:grpSpPr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FBA60139-E73E-45B1-BE78-7A4A265FED84}"/>
                </a:ext>
              </a:extLst>
            </p:cNvPr>
            <p:cNvSpPr/>
            <p:nvPr/>
          </p:nvSpPr>
          <p:spPr>
            <a:xfrm>
              <a:off x="7847336" y="3156022"/>
              <a:ext cx="568695" cy="254675"/>
            </a:xfrm>
            <a:prstGeom prst="frame">
              <a:avLst>
                <a:gd name="adj1" fmla="val 74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86FDBC7-1D4F-49F1-A67D-377719678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54" y="3268659"/>
              <a:ext cx="189753" cy="28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984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CD43A2-8C91-4566-94A7-E6F8E14AD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"/>
          <a:stretch/>
        </p:blipFill>
        <p:spPr>
          <a:xfrm>
            <a:off x="905476" y="985059"/>
            <a:ext cx="10756224" cy="5464477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6F891AB6-A48A-4A78-966F-4C95854F4512}"/>
              </a:ext>
            </a:extLst>
          </p:cNvPr>
          <p:cNvSpPr/>
          <p:nvPr/>
        </p:nvSpPr>
        <p:spPr>
          <a:xfrm>
            <a:off x="4486649" y="1381810"/>
            <a:ext cx="3185998" cy="987317"/>
          </a:xfrm>
          <a:prstGeom prst="frame">
            <a:avLst>
              <a:gd name="adj1" fmla="val 44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7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887329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012597-DF01-4E25-A03B-A99B8A96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89" y="982306"/>
            <a:ext cx="11093963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47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918817" y="2338223"/>
            <a:ext cx="2291012" cy="2235200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982170" y="2284578"/>
            <a:ext cx="2291012" cy="2235200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52748" y="3202123"/>
            <a:ext cx="1886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  <a:endParaRPr lang="en-US" altLang="ko-KR" sz="20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0" y="4573423"/>
            <a:ext cx="4918817" cy="2284577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273182" y="0"/>
            <a:ext cx="4918819" cy="2284578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2579552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DB599BB-DF99-4A9E-AE70-BBB4C0BB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7" y="911422"/>
            <a:ext cx="10589444" cy="56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2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5974713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정보를 입력하지 않은 경우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D8EC02-D1AA-4DA9-B870-B0022B4E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75" y="911422"/>
            <a:ext cx="10466555" cy="55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4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6795450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정보를 입력하지 않은 경우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6DD981-936D-45D6-B6F0-77859159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7" y="911422"/>
            <a:ext cx="10577841" cy="565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2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987" y="106202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87" y="408464"/>
            <a:ext cx="6795450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실행화면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정보가 올바르지 않은 경우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cxnSp>
        <p:nvCxnSpPr>
          <p:cNvPr id="87" name="직선 연결선 86"/>
          <p:cNvCxnSpPr>
            <a:cxnSpLocks/>
          </p:cNvCxnSpPr>
          <p:nvPr/>
        </p:nvCxnSpPr>
        <p:spPr>
          <a:xfrm flipH="1">
            <a:off x="1005229" y="1803"/>
            <a:ext cx="1" cy="90961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BA4243-A224-42D1-9BEC-BD9848B0446F}"/>
              </a:ext>
            </a:extLst>
          </p:cNvPr>
          <p:cNvSpPr txBox="1"/>
          <p:nvPr/>
        </p:nvSpPr>
        <p:spPr>
          <a:xfrm>
            <a:off x="9824044" y="6563956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웹사이트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3A5D44-3F15-481B-A9CA-1177948AA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7" y="911422"/>
            <a:ext cx="10567542" cy="565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81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5703</TotalTime>
  <Words>933</Words>
  <Application>Microsoft Office PowerPoint</Application>
  <PresentationFormat>와이드스크린</PresentationFormat>
  <Paragraphs>267</Paragraphs>
  <Slides>54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G마켓 산스 TTF Medium</vt:lpstr>
      <vt:lpstr>맑은 고딕</vt:lpstr>
      <vt:lpstr>Arial</vt:lpstr>
      <vt:lpstr>나눔스퀘어 Light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김세희</dc:creator>
  <cp:lastModifiedBy>OWNER</cp:lastModifiedBy>
  <cp:revision>188</cp:revision>
  <dcterms:created xsi:type="dcterms:W3CDTF">2018-05-09T07:56:16Z</dcterms:created>
  <dcterms:modified xsi:type="dcterms:W3CDTF">2021-12-24T05:37:24Z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